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2" r:id="rId2"/>
    <p:sldId id="305" r:id="rId3"/>
    <p:sldId id="319" r:id="rId4"/>
    <p:sldId id="340" r:id="rId5"/>
    <p:sldId id="281" r:id="rId6"/>
    <p:sldId id="263" r:id="rId7"/>
    <p:sldId id="310" r:id="rId8"/>
    <p:sldId id="299" r:id="rId9"/>
    <p:sldId id="300" r:id="rId10"/>
    <p:sldId id="333" r:id="rId11"/>
    <p:sldId id="334" r:id="rId12"/>
    <p:sldId id="332" r:id="rId13"/>
    <p:sldId id="338" r:id="rId14"/>
    <p:sldId id="339" r:id="rId15"/>
    <p:sldId id="341" r:id="rId16"/>
    <p:sldId id="336" r:id="rId17"/>
    <p:sldId id="284" r:id="rId18"/>
    <p:sldId id="318" r:id="rId19"/>
    <p:sldId id="302" r:id="rId20"/>
    <p:sldId id="303" r:id="rId21"/>
    <p:sldId id="287" r:id="rId22"/>
    <p:sldId id="288" r:id="rId23"/>
    <p:sldId id="344" r:id="rId2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4"/>
    <a:srgbClr val="00EA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 varScale="1">
        <p:scale>
          <a:sx n="65" d="100"/>
          <a:sy n="65" d="100"/>
        </p:scale>
        <p:origin x="-1164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8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বোল্ড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আন্ডারলাইন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</a:t>
            </a:r>
            <a:r>
              <a:rPr lang="en-US" baseline="0" dirty="0" err="1" smtClean="0"/>
              <a:t>কী-বোর্ডের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হোম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প্যারাগ্রাফ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স্পেচিং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বুলেট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নাম্বার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5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টেবিল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 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Click Insert</a:t>
            </a:r>
            <a:r>
              <a:rPr lang="en-US" baseline="0" dirty="0" smtClean="0">
                <a:latin typeface="Times New Roman"/>
                <a:cs typeface="Times New Roman"/>
              </a:rPr>
              <a:t>→ Table→ Row &amp; Column.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মাউসদিয়ে</a:t>
            </a:r>
            <a:r>
              <a:rPr lang="en-US" baseline="0" dirty="0" smtClean="0"/>
              <a:t>:  Click </a:t>
            </a:r>
            <a:r>
              <a:rPr lang="en-US" baseline="0" dirty="0" smtClean="0">
                <a:latin typeface="Times New Roman"/>
                <a:cs typeface="Times New Roman"/>
              </a:rPr>
              <a:t>→ </a:t>
            </a:r>
            <a:r>
              <a:rPr lang="en-US" baseline="0" dirty="0" smtClean="0"/>
              <a:t>home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,  Align Text Left.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হলে,Center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চাইলেAlign</a:t>
            </a:r>
            <a:r>
              <a:rPr lang="en-US" baseline="0" dirty="0" smtClean="0"/>
              <a:t> Text Right. </a:t>
            </a:r>
            <a:r>
              <a:rPr lang="en-US" baseline="0" dirty="0" err="1" smtClean="0"/>
              <a:t>সবদিকে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চাইলেJustify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2. Ctrl   b, Ctrl   i, Ctrl   u </a:t>
            </a:r>
            <a:r>
              <a:rPr lang="en-US" baseline="0" dirty="0" err="1" smtClean="0"/>
              <a:t>একসঙ্গে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8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9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দুটো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ওয়ার্ড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প্রসেসিং-এর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মধ্যে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পার্থক্য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</a:t>
            </a:r>
            <a:r>
              <a:rPr lang="en-US" baseline="0" dirty="0" smtClean="0">
                <a:effectLst/>
              </a:rPr>
              <a:t>? </a:t>
            </a: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ডকুমেন্ট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সাজানো</a:t>
            </a:r>
            <a:r>
              <a:rPr lang="en-US" baseline="0" dirty="0" smtClean="0">
                <a:effectLst/>
              </a:rPr>
              <a:t>, </a:t>
            </a:r>
            <a:r>
              <a:rPr lang="en-US" baseline="0" dirty="0" err="1" smtClean="0">
                <a:effectLst/>
              </a:rPr>
              <a:t>সুন্দর</a:t>
            </a:r>
            <a:r>
              <a:rPr lang="en-US" baseline="0" dirty="0" smtClean="0">
                <a:effectLst/>
              </a:rPr>
              <a:t> ও </a:t>
            </a:r>
            <a:r>
              <a:rPr lang="en-US" baseline="0" dirty="0" err="1" smtClean="0">
                <a:effectLst/>
              </a:rPr>
              <a:t>আকর্ষণীয়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কীভাবে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করা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যায়</a:t>
            </a:r>
            <a:r>
              <a:rPr lang="en-US" baseline="0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ডকুমেন্টকে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বিভিন্ন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আঙ্গিকে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সাজানোর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কাজকে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ডকুমেন্ট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ফরম্যাট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বলে</a:t>
            </a:r>
            <a:r>
              <a:rPr lang="en-US" baseline="0" smtClean="0">
                <a:effectLst/>
              </a:rPr>
              <a:t>।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কী-বোর্ডের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আকার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?  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633"/>
            </a:avLst>
          </a:prstGeom>
          <a:solidFill>
            <a:schemeClr val="accent6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76200" y="76200"/>
            <a:ext cx="10820400" cy="6705600"/>
          </a:xfrm>
          <a:prstGeom prst="frame">
            <a:avLst>
              <a:gd name="adj1" fmla="val 611"/>
            </a:avLst>
          </a:prstGeom>
          <a:blipFill>
            <a:blip r:embed="rId13"/>
            <a:tile tx="0" ty="0" sx="100000" sy="100000" flip="none" algn="tl"/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2461" y="2224599"/>
            <a:ext cx="9555479" cy="3769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066801" y="64293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6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428" y="762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066800"/>
            <a:ext cx="732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33" y="9144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b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348" y="2605548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i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590800"/>
            <a:ext cx="8305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133" y="17526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u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2" y="1832168"/>
            <a:ext cx="815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156" y="2584744"/>
            <a:ext cx="8305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956" y="838200"/>
            <a:ext cx="10896600" cy="0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1005774" y="3435116"/>
            <a:ext cx="8866909" cy="3049198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4736537">
            <a:off x="2347892" y="4872473"/>
            <a:ext cx="571859" cy="19600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7751844">
            <a:off x="5070985" y="4198560"/>
            <a:ext cx="571859" cy="24569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58496" y="5418541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32487" y="4638325"/>
            <a:ext cx="440826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3400" y="4638325"/>
            <a:ext cx="400751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8015876">
            <a:off x="5254782" y="4381525"/>
            <a:ext cx="571859" cy="22226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56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  <p:bldP spid="6" grpId="1"/>
      <p:bldP spid="8" grpId="0"/>
      <p:bldP spid="9" grpId="0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1244" y="38862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244" y="26670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244" y="51816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244" y="1607403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4" r="87498" b="27943"/>
          <a:stretch/>
        </p:blipFill>
        <p:spPr>
          <a:xfrm>
            <a:off x="3513225" y="627440"/>
            <a:ext cx="859203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20078" y="1396998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44990" r="64477" b="27505"/>
          <a:stretch/>
        </p:blipFill>
        <p:spPr>
          <a:xfrm>
            <a:off x="5271904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4990" r="75720" b="27505"/>
          <a:stretch/>
        </p:blipFill>
        <p:spPr>
          <a:xfrm>
            <a:off x="4398598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44990" r="54357" b="33524"/>
          <a:stretch/>
        </p:blipFill>
        <p:spPr>
          <a:xfrm>
            <a:off x="6156917" y="627440"/>
            <a:ext cx="853483" cy="755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8600" y="314980"/>
            <a:ext cx="256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6 -0.00439 L 0.05324 -0.004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5197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6538" y="278306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4429" y="1600200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l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942" y="2819400"/>
            <a:ext cx="185980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r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538" y="415103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2274" y="4183559"/>
            <a:ext cx="171874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e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538" y="5464575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718" y="5486400"/>
            <a:ext cx="16562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j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6538" y="1567542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372" y="1295400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42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2 4.04624E-6 L 0.08405 0.0002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5207"/>
          <a:stretch/>
        </p:blipFill>
        <p:spPr bwMode="auto">
          <a:xfrm>
            <a:off x="186396" y="990600"/>
            <a:ext cx="105918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11168" r="59068" b="85685"/>
          <a:stretch/>
        </p:blipFill>
        <p:spPr bwMode="auto">
          <a:xfrm>
            <a:off x="4191000" y="1452088"/>
            <a:ext cx="307977" cy="23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t="14476" r="48290" b="66118"/>
          <a:stretch/>
        </p:blipFill>
        <p:spPr bwMode="auto">
          <a:xfrm>
            <a:off x="4126430" y="1691148"/>
            <a:ext cx="1664770" cy="1710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08274"/>
            <a:ext cx="4306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730" y="76200"/>
            <a:ext cx="4267741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222" y="2971800"/>
            <a:ext cx="4304178" cy="2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0806" r="47821" b="76343"/>
          <a:stretch/>
        </p:blipFill>
        <p:spPr bwMode="auto">
          <a:xfrm>
            <a:off x="4179084" y="2209800"/>
            <a:ext cx="1456753" cy="3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4396" r="47055" b="81683"/>
          <a:stretch/>
        </p:blipFill>
        <p:spPr bwMode="auto">
          <a:xfrm>
            <a:off x="4191000" y="1662332"/>
            <a:ext cx="1513428" cy="3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41873" y="872839"/>
            <a:ext cx="57250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2208694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8200" y="1143000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34351" y="1387041"/>
            <a:ext cx="391026" cy="317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3364" y="2891135"/>
            <a:ext cx="34952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 &amp; Paragraph Spacing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5600" y="1567174"/>
            <a:ext cx="1270975" cy="1404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3736" y="5943600"/>
            <a:ext cx="75177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→Line &amp; Paragraph spacing →1.00 → 1.5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085" y="1022984"/>
            <a:ext cx="268515" cy="142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912" y="9575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3039" r="2286" b="7601"/>
          <a:stretch/>
        </p:blipFill>
        <p:spPr bwMode="auto">
          <a:xfrm>
            <a:off x="228600" y="1436359"/>
            <a:ext cx="10169259" cy="51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3542" r="2196" b="11042"/>
          <a:stretch/>
        </p:blipFill>
        <p:spPr bwMode="auto">
          <a:xfrm>
            <a:off x="228600" y="1441674"/>
            <a:ext cx="10290149" cy="5163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t="7235" r="61624" b="89566"/>
          <a:stretch/>
        </p:blipFill>
        <p:spPr bwMode="auto">
          <a:xfrm>
            <a:off x="3930431" y="1677505"/>
            <a:ext cx="272120" cy="2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4" t="12656" r="43447" b="29868"/>
          <a:stretch/>
        </p:blipFill>
        <p:spPr bwMode="auto">
          <a:xfrm>
            <a:off x="3886200" y="2286000"/>
            <a:ext cx="2218203" cy="34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0891" y="347067"/>
            <a:ext cx="2770909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300418"/>
            <a:ext cx="62975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7956" y="1587576"/>
            <a:ext cx="430129" cy="38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743200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8200" y="1677506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820180"/>
            <a:ext cx="33045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Multilevel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5225" y="1829906"/>
            <a:ext cx="1270975" cy="1990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0929" y="5933787"/>
            <a:ext cx="6423471" cy="5875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852" y="1462548"/>
            <a:ext cx="260228" cy="129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756" y="138465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8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 bwMode="auto">
          <a:xfrm>
            <a:off x="587731" y="1143000"/>
            <a:ext cx="9775469" cy="535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10690" r="69280" b="84928"/>
          <a:stretch/>
        </p:blipFill>
        <p:spPr bwMode="auto">
          <a:xfrm>
            <a:off x="3335620" y="1558514"/>
            <a:ext cx="260528" cy="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8472" y="3563034"/>
            <a:ext cx="75438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06514"/>
            <a:ext cx="3352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50048" y="1509252"/>
            <a:ext cx="355478" cy="349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81825" y="1752600"/>
            <a:ext cx="1270975" cy="1235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2971800"/>
            <a:ext cx="24827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Font Color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7031" y="2175736"/>
            <a:ext cx="1342454" cy="13045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7597" y="243206"/>
            <a:ext cx="2290007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914400"/>
            <a:ext cx="9952704" cy="5430561"/>
            <a:chOff x="304800" y="1275039"/>
            <a:chExt cx="9952704" cy="543056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" r="11990" b="82247"/>
            <a:stretch/>
          </p:blipFill>
          <p:spPr bwMode="auto">
            <a:xfrm>
              <a:off x="304800" y="1275039"/>
              <a:ext cx="9949720" cy="1192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0"/>
            <a:stretch/>
          </p:blipFill>
          <p:spPr bwMode="auto">
            <a:xfrm>
              <a:off x="307784" y="2445078"/>
              <a:ext cx="9949720" cy="4260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63461" y="2895600"/>
              <a:ext cx="7023339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5855" r="86385" b="84387"/>
          <a:stretch/>
        </p:blipFill>
        <p:spPr bwMode="auto">
          <a:xfrm>
            <a:off x="1418304" y="1195317"/>
            <a:ext cx="43132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7292" r="75168" b="46875"/>
          <a:stretch/>
        </p:blipFill>
        <p:spPr bwMode="auto">
          <a:xfrm>
            <a:off x="1403556" y="1925361"/>
            <a:ext cx="2028447" cy="36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34168" r="23748" b="37498"/>
          <a:stretch/>
        </p:blipFill>
        <p:spPr bwMode="auto">
          <a:xfrm>
            <a:off x="3505200" y="2382561"/>
            <a:ext cx="5562600" cy="1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10000" y="4772587"/>
            <a:ext cx="335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Row &amp; Column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69796" y="1170287"/>
            <a:ext cx="520456" cy="562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" y="2142578"/>
            <a:ext cx="1115644" cy="10960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8142" y="152400"/>
            <a:ext cx="300492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Table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45996" y="648333"/>
            <a:ext cx="78004" cy="494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17779" y="3048000"/>
            <a:ext cx="1468421" cy="1724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24200" y="693088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927" y="3105835"/>
            <a:ext cx="96447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33141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66252" y="1708632"/>
            <a:ext cx="9387348" cy="286854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spc="-15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9900" b="1" spc="-15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spc="-15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9900" b="1" spc="-15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9900" b="1" spc="-150" dirty="0">
              <a:ln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1244" y="4974762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Ctrl+J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342" y="4173535"/>
            <a:ext cx="70865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974761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09556" y="5754469"/>
            <a:ext cx="328974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1244" y="5754469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544974" y="390207"/>
            <a:ext cx="2941426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8547" y="202800"/>
            <a:ext cx="32036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670702" y="2486410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1676400"/>
            <a:ext cx="7086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0058" y="3239869"/>
            <a:ext cx="331923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0702" y="3239869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2469551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799" y="3048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9" y="111913"/>
            <a:ext cx="10489695" cy="661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1828800"/>
            <a:ext cx="9372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783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5976" y="1992045"/>
            <a:ext cx="4075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Home+Numbering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05580"/>
            <a:ext cx="86105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93619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Bullets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90600" y="2630996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Multilevel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008" y="2630259"/>
            <a:ext cx="407219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Indent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17469" y="355232"/>
            <a:ext cx="2430931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84030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72723" y="370639"/>
            <a:ext cx="320363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49547" y="5407266"/>
            <a:ext cx="398338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1" y="3441428"/>
            <a:ext cx="86105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9008" y="6042062"/>
            <a:ext cx="40721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9548" y="6042063"/>
            <a:ext cx="39833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9008" y="5392593"/>
            <a:ext cx="407219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505" y="4130102"/>
            <a:ext cx="265028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3963" y="4130102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Ctrl  [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199" y="4130840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Ctrl 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506" y="4748487"/>
            <a:ext cx="858669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12164" y="361854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2286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228600"/>
            <a:ext cx="1973581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1358" y="3406914"/>
            <a:ext cx="839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063479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9" y="111913"/>
            <a:ext cx="10489695" cy="661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058412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1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40386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17959"/>
            <a:ext cx="4765964" cy="300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191" y="1128650"/>
            <a:ext cx="1760220" cy="199209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9651" y="2820707"/>
            <a:ext cx="5206964" cy="34276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29</a:t>
            </a: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068" y="541002"/>
            <a:ext cx="3850221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685" y="484328"/>
            <a:ext cx="3258067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6175" y="600790"/>
            <a:ext cx="0" cy="561934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7162800" y="1081630"/>
            <a:ext cx="1662546" cy="19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7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941" y="5424948"/>
            <a:ext cx="485845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6040" y="5356055"/>
            <a:ext cx="34163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465" y="2438400"/>
            <a:ext cx="3750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1" y="2451311"/>
            <a:ext cx="3581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36" y="5414097"/>
            <a:ext cx="53841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অসুন্দর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0955" y="304800"/>
            <a:ext cx="651492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49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1210270"/>
            <a:ext cx="41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84072"/>
            <a:ext cx="6553200" cy="398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1" y="3279203"/>
            <a:ext cx="3581399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2549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264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2286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556" y="1752600"/>
            <a:ext cx="104112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0898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" y="5602069"/>
            <a:ext cx="100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5538" y="304800"/>
            <a:ext cx="30973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276" y="2477631"/>
            <a:ext cx="4034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2451311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51928" y="3367660"/>
            <a:ext cx="1341120" cy="57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607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8" y="3330714"/>
            <a:ext cx="8382003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4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437" y="42267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3073" y="8382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852714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]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788570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[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073" y="17526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10058400" cy="372160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5305982">
            <a:off x="5653643" y="5093382"/>
            <a:ext cx="1334620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413354">
            <a:off x="5357864" y="5052741"/>
            <a:ext cx="1498614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96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1141</Words>
  <Application>Microsoft Office PowerPoint</Application>
  <PresentationFormat>Custom</PresentationFormat>
  <Paragraphs>179</Paragraphs>
  <Slides>23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Julfiker</cp:lastModifiedBy>
  <cp:revision>550</cp:revision>
  <dcterms:created xsi:type="dcterms:W3CDTF">2014-04-16T06:10:17Z</dcterms:created>
  <dcterms:modified xsi:type="dcterms:W3CDTF">2016-08-10T03:52:59Z</dcterms:modified>
</cp:coreProperties>
</file>